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15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0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77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44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50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82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82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4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11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70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48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25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02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45A5-E103-47BE-A92A-4BEEFE5287C6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93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9245A5-E103-47BE-A92A-4BEEFE5287C6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ECE24-2640-4D7A-9176-8F29006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26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3BFAE4-A6B6-2DDB-59F2-9495D9E5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3984"/>
            <a:ext cx="10104120" cy="1373187"/>
          </a:xfrm>
        </p:spPr>
        <p:txBody>
          <a:bodyPr anchor="ctr">
            <a:normAutofit/>
          </a:bodyPr>
          <a:lstStyle/>
          <a:p>
            <a:pPr>
              <a:lnSpc>
                <a:spcPts val="5000"/>
              </a:lnSpc>
            </a:pP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架け橋タイム　ワークシート（保育デザインマップ）</a:t>
            </a:r>
            <a:b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「架け橋期（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歳児後半）の保育について考えよう」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ACBA48-8295-A41B-B666-9851B34D9C55}"/>
              </a:ext>
            </a:extLst>
          </p:cNvPr>
          <p:cNvSpPr/>
          <p:nvPr/>
        </p:nvSpPr>
        <p:spPr>
          <a:xfrm>
            <a:off x="167640" y="1523998"/>
            <a:ext cx="12496800" cy="792638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5" name="吹き出し: 円形 4">
            <a:extLst>
              <a:ext uri="{FF2B5EF4-FFF2-40B4-BE49-F238E27FC236}">
                <a16:creationId xmlns:a16="http://schemas.microsoft.com/office/drawing/2014/main" id="{B1DE1EA0-6630-0B42-1667-7918987BA064}"/>
              </a:ext>
            </a:extLst>
          </p:cNvPr>
          <p:cNvSpPr/>
          <p:nvPr/>
        </p:nvSpPr>
        <p:spPr>
          <a:xfrm>
            <a:off x="9936480" y="0"/>
            <a:ext cx="2865120" cy="1965960"/>
          </a:xfrm>
          <a:prstGeom prst="wedgeEllipseCallout">
            <a:avLst>
              <a:gd name="adj1" fmla="val -59358"/>
              <a:gd name="adj2" fmla="val -4800"/>
            </a:avLst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視点：協同的な学びが生まれる保育</a:t>
            </a:r>
          </a:p>
        </p:txBody>
      </p:sp>
      <p:sp>
        <p:nvSpPr>
          <p:cNvPr id="3" name="フローチャート: 結合子 2">
            <a:extLst>
              <a:ext uri="{FF2B5EF4-FFF2-40B4-BE49-F238E27FC236}">
                <a16:creationId xmlns:a16="http://schemas.microsoft.com/office/drawing/2014/main" id="{1D21DEE9-F169-A122-EE39-C69A91E2D840}"/>
              </a:ext>
            </a:extLst>
          </p:cNvPr>
          <p:cNvSpPr/>
          <p:nvPr/>
        </p:nvSpPr>
        <p:spPr>
          <a:xfrm>
            <a:off x="5459730" y="4525085"/>
            <a:ext cx="1882139" cy="158886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フローチャート: 端子 5">
            <a:extLst>
              <a:ext uri="{FF2B5EF4-FFF2-40B4-BE49-F238E27FC236}">
                <a16:creationId xmlns:a16="http://schemas.microsoft.com/office/drawing/2014/main" id="{45D86AF1-525F-FDD9-A8F1-B4EF7154B031}"/>
              </a:ext>
            </a:extLst>
          </p:cNvPr>
          <p:cNvSpPr/>
          <p:nvPr/>
        </p:nvSpPr>
        <p:spPr>
          <a:xfrm>
            <a:off x="342402" y="1641155"/>
            <a:ext cx="2579868" cy="643251"/>
          </a:xfrm>
          <a:prstGeom prst="flowChartTerminator">
            <a:avLst/>
          </a:prstGeom>
          <a:solidFill>
            <a:schemeClr val="lt1"/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子どもの願い・思い・つぶやき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267A67-410E-161D-8586-0FC4A1DFDFAC}"/>
              </a:ext>
            </a:extLst>
          </p:cNvPr>
          <p:cNvSpPr/>
          <p:nvPr/>
        </p:nvSpPr>
        <p:spPr>
          <a:xfrm>
            <a:off x="342402" y="2362614"/>
            <a:ext cx="2579868" cy="84073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子どもの願いや思いの実現につながる活動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7A2F9BF-A3EE-8FA6-4E33-16B74078E64F}"/>
              </a:ext>
            </a:extLst>
          </p:cNvPr>
          <p:cNvSpPr/>
          <p:nvPr/>
        </p:nvSpPr>
        <p:spPr>
          <a:xfrm>
            <a:off x="361394" y="3300155"/>
            <a:ext cx="2579868" cy="679855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環境構成・援助等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F43C97-E201-8D93-3BD4-49252D4BDD2A}"/>
              </a:ext>
            </a:extLst>
          </p:cNvPr>
          <p:cNvSpPr txBox="1"/>
          <p:nvPr/>
        </p:nvSpPr>
        <p:spPr>
          <a:xfrm>
            <a:off x="1066800" y="8944793"/>
            <a:ext cx="1173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Gakken</a:t>
            </a:r>
            <a:r>
              <a:rPr kumimoji="1" lang="ja-JP" altLang="en-US" dirty="0"/>
              <a:t>「子ども主体の協同的な学び」が生まれる保育を参考にして作成　編著 大豆生田 啓友  玉川大学教授</a:t>
            </a:r>
          </a:p>
        </p:txBody>
      </p:sp>
    </p:spTree>
    <p:extLst>
      <p:ext uri="{BB962C8B-B14F-4D97-AF65-F5344CB8AC3E}">
        <p14:creationId xmlns:p14="http://schemas.microsoft.com/office/powerpoint/2010/main" val="391593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A468252-82C9-98AC-75C0-0679C2100EB0}"/>
              </a:ext>
            </a:extLst>
          </p:cNvPr>
          <p:cNvSpPr/>
          <p:nvPr/>
        </p:nvSpPr>
        <p:spPr>
          <a:xfrm>
            <a:off x="121920" y="1641155"/>
            <a:ext cx="12527280" cy="78260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53BFAE4-A6B6-2DDB-59F2-9495D9E5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3984"/>
            <a:ext cx="10104120" cy="1373187"/>
          </a:xfrm>
        </p:spPr>
        <p:txBody>
          <a:bodyPr anchor="ctr">
            <a:normAutofit/>
          </a:bodyPr>
          <a:lstStyle/>
          <a:p>
            <a:pPr>
              <a:lnSpc>
                <a:spcPts val="5000"/>
              </a:lnSpc>
            </a:pP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架け橋タイム　ワークシート➁（大切にしたいこと）</a:t>
            </a:r>
            <a:b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「架け橋期（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歳児後半）の保育について考えよう」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吹き出し: 円形 4">
            <a:extLst>
              <a:ext uri="{FF2B5EF4-FFF2-40B4-BE49-F238E27FC236}">
                <a16:creationId xmlns:a16="http://schemas.microsoft.com/office/drawing/2014/main" id="{B1DE1EA0-6630-0B42-1667-7918987BA064}"/>
              </a:ext>
            </a:extLst>
          </p:cNvPr>
          <p:cNvSpPr/>
          <p:nvPr/>
        </p:nvSpPr>
        <p:spPr>
          <a:xfrm>
            <a:off x="9936480" y="0"/>
            <a:ext cx="2865120" cy="1507171"/>
          </a:xfrm>
          <a:prstGeom prst="wedgeEllipseCallout">
            <a:avLst>
              <a:gd name="adj1" fmla="val -59358"/>
              <a:gd name="adj2" fmla="val -4800"/>
            </a:avLst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視点：協同的な学びが生まれる保育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237D4A7-FDD1-43A1-B68E-FA33110B813E}"/>
              </a:ext>
            </a:extLst>
          </p:cNvPr>
          <p:cNvSpPr/>
          <p:nvPr/>
        </p:nvSpPr>
        <p:spPr>
          <a:xfrm>
            <a:off x="182880" y="1752600"/>
            <a:ext cx="12496800" cy="97536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「人間関係が深まり学び合いが可能となる時期」で大切にしたいことを考える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（市架け橋期のカリキュラムより）</a:t>
            </a:r>
          </a:p>
        </p:txBody>
      </p:sp>
      <p:sp>
        <p:nvSpPr>
          <p:cNvPr id="10" name="矢印: 下 9">
            <a:extLst>
              <a:ext uri="{FF2B5EF4-FFF2-40B4-BE49-F238E27FC236}">
                <a16:creationId xmlns:a16="http://schemas.microsoft.com/office/drawing/2014/main" id="{F3E4BF99-E0FF-E950-C1AE-0465009E7459}"/>
              </a:ext>
            </a:extLst>
          </p:cNvPr>
          <p:cNvSpPr/>
          <p:nvPr/>
        </p:nvSpPr>
        <p:spPr>
          <a:xfrm>
            <a:off x="5882640" y="2804160"/>
            <a:ext cx="1097280" cy="533400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165E60-11A8-3337-40CB-3AD29D3F8ECC}"/>
              </a:ext>
            </a:extLst>
          </p:cNvPr>
          <p:cNvSpPr txBox="1"/>
          <p:nvPr/>
        </p:nvSpPr>
        <p:spPr>
          <a:xfrm>
            <a:off x="350520" y="5128091"/>
            <a:ext cx="1181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思いつくものを付箋に書いて、自由に話し合いましょう</a:t>
            </a:r>
          </a:p>
        </p:txBody>
      </p:sp>
    </p:spTree>
    <p:extLst>
      <p:ext uri="{BB962C8B-B14F-4D97-AF65-F5344CB8AC3E}">
        <p14:creationId xmlns:p14="http://schemas.microsoft.com/office/powerpoint/2010/main" val="164629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143</Words>
  <Application>Microsoft Office PowerPoint</Application>
  <PresentationFormat>A3 297x420 mm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ＭＳ ゴシック</vt:lpstr>
      <vt:lpstr>メイリオ</vt:lpstr>
      <vt:lpstr>Arial</vt:lpstr>
      <vt:lpstr>Office テーマ</vt:lpstr>
      <vt:lpstr>架け橋タイム　ワークシート（保育デザインマップ） 「架け橋期（5歳児後半）の保育について考えよう」</vt:lpstr>
      <vt:lpstr>架け橋タイム　ワークシート➁（大切にしたいこと） 「架け橋期（5歳児後半）の保育について考えよう」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架け橋タイム　ワークシート（保育デザインマップ） 「架け橋期（5歳児後半）の保育について考えよう」</dc:title>
  <dc:creator>hoiku05</dc:creator>
  <cp:lastModifiedBy>hoiku05</cp:lastModifiedBy>
  <cp:revision>4</cp:revision>
  <dcterms:created xsi:type="dcterms:W3CDTF">2025-02-13T04:15:40Z</dcterms:created>
  <dcterms:modified xsi:type="dcterms:W3CDTF">2025-03-07T15:30:00Z</dcterms:modified>
</cp:coreProperties>
</file>